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660F89"/>
    <a:srgbClr val="F93204"/>
    <a:srgbClr val="F9CE1F"/>
    <a:srgbClr val="F82F03"/>
    <a:srgbClr val="FACA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6" y="96"/>
      </p:cViewPr>
      <p:guideLst>
        <p:guide orient="horz" pos="213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FEFB01-E6AF-B7B7-262D-5FBE241926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E123CB-C794-BD90-ADD8-A93B8CF040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BCC101-AB48-86D9-560D-15FB9F06B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01858-6D09-46D1-97CB-CE34A4058638}" type="datetimeFigureOut">
              <a:rPr lang="en-US" smtClean="0"/>
              <a:t>7/10/2024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10E4FB-F32A-50F5-1359-B69D0099E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0E3275-3FE1-D6C0-D487-BE6451858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3D50-8DB1-4418-87EE-7B52DB9BA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285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C691E-D46D-19A9-1B5A-E22A8B632A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BCE3AF-043C-236C-8F54-2E78F5772B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8700B8-DC8E-CA06-25A3-D13FA657A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01858-6D09-46D1-97CB-CE34A4058638}" type="datetimeFigureOut">
              <a:rPr lang="en-US" smtClean="0"/>
              <a:t>7/10/2024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6DA1BA-501F-7724-C103-1C5DA30B1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63D0B5-DBF1-B6FA-8C29-82FBBD75F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3D50-8DB1-4418-87EE-7B52DB9BA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002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D9AC704-8281-B752-7777-FED121CD57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0AF856-92F6-AB76-DAB4-F0973F5998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11C3D2-3CB5-F7DA-A02A-886F5E4E0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01858-6D09-46D1-97CB-CE34A4058638}" type="datetimeFigureOut">
              <a:rPr lang="en-US" smtClean="0"/>
              <a:t>7/10/2024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416A10-6A79-7C9D-F3C3-8539D907F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A4CACE-E911-C1DE-8C9B-94ECDCE29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3D50-8DB1-4418-87EE-7B52DB9BA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428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C03C8-BF62-455F-8723-B17EDF0F2A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533948-F4FF-9AFE-4ADE-98616178E6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1FEC53-D73B-4C18-F693-8803FE51E9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01858-6D09-46D1-97CB-CE34A4058638}" type="datetimeFigureOut">
              <a:rPr lang="en-US" smtClean="0"/>
              <a:t>7/10/2024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7E5894-9EE4-D974-D219-5FEF2FC7D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34C293-B6B5-8C01-49B4-ABAAC6CC84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3D50-8DB1-4418-87EE-7B52DB9BA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793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224D2F-8AE7-B18D-D256-2A308B16C1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503D7A-B481-3E43-0ED2-D160E9930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B62701-4238-13FC-F5EF-38E9A2B08D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01858-6D09-46D1-97CB-CE34A4058638}" type="datetimeFigureOut">
              <a:rPr lang="en-US" smtClean="0"/>
              <a:t>7/10/2024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EDC628-F4B3-AD8E-DCDD-DDD75FDE0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AF17A0-A2F6-8AF0-CC1A-6EFD21CE5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3D50-8DB1-4418-87EE-7B52DB9BA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176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2D4D50-41EB-69B8-4FA8-64813008F4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9061BB-37F1-FB7E-BA65-5AD50ED647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AE55B8-03EB-831B-00CB-3F1788F4BC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9A1DFB-72D8-0BDE-58F5-03297C005D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01858-6D09-46D1-97CB-CE34A4058638}" type="datetimeFigureOut">
              <a:rPr lang="en-US" smtClean="0"/>
              <a:t>7/10/2024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67E48E-2328-D258-D042-FF2EC6013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2484D9-A1CD-FA25-4EF1-DB136BA4A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3D50-8DB1-4418-87EE-7B52DB9BA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196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BE4BB2-0FFD-6250-6A9E-5678ABC7FC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5947D7-A7BB-186A-2019-612D196344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E89A84-5343-F22B-C986-679261F33D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C27FBB-7A23-E110-423C-98655F91E7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B1C21E-9616-A5AF-BA88-B6F76DA3E5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A676708-A552-5E08-73E1-24DC8F1CCE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01858-6D09-46D1-97CB-CE34A4058638}" type="datetimeFigureOut">
              <a:rPr lang="en-US" smtClean="0"/>
              <a:t>7/10/2024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81CB651-1BCD-8C90-85A1-DE7025D26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02E7A3F-F46D-1CEB-FF1C-409D7B6138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3D50-8DB1-4418-87EE-7B52DB9BA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690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BE1D6C-85AE-77B7-74B9-6F057D5C53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917F743-8218-8A92-5840-EAB7A2B47E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01858-6D09-46D1-97CB-CE34A4058638}" type="datetimeFigureOut">
              <a:rPr lang="en-US" smtClean="0"/>
              <a:t>7/10/2024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6925DA-98D3-A461-59D9-2C56335DF6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BF2CBD-7421-DE47-EEE1-FB9BE46BA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3D50-8DB1-4418-87EE-7B52DB9BA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546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AADDB6D-80D7-0D99-A1ED-2D1F8CDC28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01858-6D09-46D1-97CB-CE34A4058638}" type="datetimeFigureOut">
              <a:rPr lang="en-US" smtClean="0"/>
              <a:t>7/10/2024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907F08-C8C6-C00A-87F8-CE91A91ABF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20E762-60E1-E234-8AD8-86116B70C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3D50-8DB1-4418-87EE-7B52DB9BA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911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48D6FE-D35E-C01C-DD70-303803660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16C257-82B8-B414-86D6-314E564E40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B749DD-9225-E151-3F89-81B24B8DA9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73D0EA-DE78-0FBC-B2B1-CD63F5DA0B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01858-6D09-46D1-97CB-CE34A4058638}" type="datetimeFigureOut">
              <a:rPr lang="en-US" smtClean="0"/>
              <a:t>7/10/2024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E881BC-6B67-369C-389A-22ECDF363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49BD4C-D0BD-D299-9AD5-C5CD30892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3D50-8DB1-4418-87EE-7B52DB9BA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822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87FE13-AAD1-31A0-DDAE-BE0AFEE23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2456E8-A0A6-F4CC-96C0-8727CC5DDC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FB41A2-9F4C-5A15-CCE5-965F4940A2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26CB75-5455-0091-5C61-76BC31B3A0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01858-6D09-46D1-97CB-CE34A4058638}" type="datetimeFigureOut">
              <a:rPr lang="en-US" smtClean="0"/>
              <a:t>7/10/2024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249AA7-28D1-4DC8-B66B-5FF1055DF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2EFC61-CA5D-206E-7AA5-DBD6E9999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F3D50-8DB1-4418-87EE-7B52DB9BA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038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E9D9676-282F-B4FC-6D58-F7E66F52E8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D9C960-28D8-ED13-44CE-0E7A59BB1A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3007CE-C0B1-57C7-4596-6B84B3E780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8801858-6D09-46D1-97CB-CE34A4058638}" type="datetimeFigureOut">
              <a:rPr lang="en-US" smtClean="0"/>
              <a:t>7/10/2024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D7F4F0-FE4C-33B7-7167-50DE827E4E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D22383-2FAB-25CC-02FF-D96C293A20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EFF3D50-8DB1-4418-87EE-7B52DB9BA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819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CE5F58E-9195-5DD2-AE39-8BEE4E7DAA32}"/>
              </a:ext>
            </a:extLst>
          </p:cNvPr>
          <p:cNvCxnSpPr>
            <a:cxnSpLocks/>
          </p:cNvCxnSpPr>
          <p:nvPr/>
        </p:nvCxnSpPr>
        <p:spPr>
          <a:xfrm>
            <a:off x="2426329" y="4558781"/>
            <a:ext cx="976567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Flowchart: Connector 9">
            <a:extLst>
              <a:ext uri="{FF2B5EF4-FFF2-40B4-BE49-F238E27FC236}">
                <a16:creationId xmlns:a16="http://schemas.microsoft.com/office/drawing/2014/main" id="{166B4835-A340-7F25-C3F2-703CCBE4FDE5}"/>
              </a:ext>
            </a:extLst>
          </p:cNvPr>
          <p:cNvSpPr/>
          <p:nvPr/>
        </p:nvSpPr>
        <p:spPr>
          <a:xfrm>
            <a:off x="2077770" y="4210223"/>
            <a:ext cx="697117" cy="697116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lowchart: Connector 10">
            <a:extLst>
              <a:ext uri="{FF2B5EF4-FFF2-40B4-BE49-F238E27FC236}">
                <a16:creationId xmlns:a16="http://schemas.microsoft.com/office/drawing/2014/main" id="{C0356F3F-210F-E0A7-5C9B-2EDB0B703CA7}"/>
              </a:ext>
            </a:extLst>
          </p:cNvPr>
          <p:cNvSpPr/>
          <p:nvPr/>
        </p:nvSpPr>
        <p:spPr>
          <a:xfrm>
            <a:off x="2163778" y="4285231"/>
            <a:ext cx="525101" cy="5471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F279225-8959-C286-8303-F46AA5379BCE}"/>
              </a:ext>
            </a:extLst>
          </p:cNvPr>
          <p:cNvSpPr txBox="1"/>
          <p:nvPr/>
        </p:nvSpPr>
        <p:spPr>
          <a:xfrm>
            <a:off x="2163778" y="4374115"/>
            <a:ext cx="525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1004D2F-0525-311E-D014-9FA90B1C2FFE}"/>
              </a:ext>
            </a:extLst>
          </p:cNvPr>
          <p:cNvSpPr txBox="1"/>
          <p:nvPr/>
        </p:nvSpPr>
        <p:spPr>
          <a:xfrm>
            <a:off x="1634150" y="3659674"/>
            <a:ext cx="15843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January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931C63C-A0F4-034D-BF3D-F3239063CA99}"/>
              </a:ext>
            </a:extLst>
          </p:cNvPr>
          <p:cNvSpPr txBox="1"/>
          <p:nvPr/>
        </p:nvSpPr>
        <p:spPr>
          <a:xfrm>
            <a:off x="620163" y="2534354"/>
            <a:ext cx="38431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solidFill>
                  <a:schemeClr val="bg1">
                    <a:lumMod val="50000"/>
                  </a:schemeClr>
                </a:solidFill>
              </a:rPr>
              <a:t>The quick brown fox </a:t>
            </a:r>
          </a:p>
          <a:p>
            <a:pPr algn="ctr"/>
            <a:r>
              <a:rPr lang="en-US" sz="1800" dirty="0">
                <a:solidFill>
                  <a:schemeClr val="bg1">
                    <a:lumMod val="50000"/>
                  </a:schemeClr>
                </a:solidFill>
              </a:rPr>
              <a:t>jumps over The lazy dog. </a:t>
            </a:r>
          </a:p>
          <a:p>
            <a:pPr algn="ctr"/>
            <a:r>
              <a:rPr lang="en-US" sz="1800" dirty="0">
                <a:solidFill>
                  <a:schemeClr val="bg1">
                    <a:lumMod val="50000"/>
                  </a:schemeClr>
                </a:solidFill>
              </a:rPr>
              <a:t>The quick brown fox jumps </a:t>
            </a:r>
          </a:p>
          <a:p>
            <a:pPr algn="ctr"/>
            <a:r>
              <a:rPr lang="en-US" sz="1800" dirty="0">
                <a:solidFill>
                  <a:schemeClr val="bg1">
                    <a:lumMod val="50000"/>
                  </a:schemeClr>
                </a:solidFill>
              </a:rPr>
              <a:t>over The lazy dog</a:t>
            </a:r>
          </a:p>
        </p:txBody>
      </p:sp>
      <p:sp>
        <p:nvSpPr>
          <p:cNvPr id="16" name="Flowchart: Connector 15">
            <a:extLst>
              <a:ext uri="{FF2B5EF4-FFF2-40B4-BE49-F238E27FC236}">
                <a16:creationId xmlns:a16="http://schemas.microsoft.com/office/drawing/2014/main" id="{46D1A5D7-815C-71FD-35E2-11C2FEC85AEB}"/>
              </a:ext>
            </a:extLst>
          </p:cNvPr>
          <p:cNvSpPr/>
          <p:nvPr/>
        </p:nvSpPr>
        <p:spPr>
          <a:xfrm>
            <a:off x="5747441" y="4210223"/>
            <a:ext cx="697117" cy="697116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lowchart: Connector 16">
            <a:extLst>
              <a:ext uri="{FF2B5EF4-FFF2-40B4-BE49-F238E27FC236}">
                <a16:creationId xmlns:a16="http://schemas.microsoft.com/office/drawing/2014/main" id="{8E5A97F9-7E39-8513-BA57-6FC674309556}"/>
              </a:ext>
            </a:extLst>
          </p:cNvPr>
          <p:cNvSpPr/>
          <p:nvPr/>
        </p:nvSpPr>
        <p:spPr>
          <a:xfrm>
            <a:off x="5833449" y="4285231"/>
            <a:ext cx="525101" cy="5471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C06C442-2F8C-ED1C-A519-B3005979D874}"/>
              </a:ext>
            </a:extLst>
          </p:cNvPr>
          <p:cNvSpPr txBox="1"/>
          <p:nvPr/>
        </p:nvSpPr>
        <p:spPr>
          <a:xfrm>
            <a:off x="5833449" y="4374115"/>
            <a:ext cx="525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8C7164D-9D40-90A6-8985-E37FD6DC2768}"/>
              </a:ext>
            </a:extLst>
          </p:cNvPr>
          <p:cNvSpPr txBox="1"/>
          <p:nvPr/>
        </p:nvSpPr>
        <p:spPr>
          <a:xfrm>
            <a:off x="5380776" y="4907339"/>
            <a:ext cx="15843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February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B07D220-BB1D-9C3A-1ADB-47C35E5F811F}"/>
              </a:ext>
            </a:extLst>
          </p:cNvPr>
          <p:cNvSpPr txBox="1"/>
          <p:nvPr/>
        </p:nvSpPr>
        <p:spPr>
          <a:xfrm>
            <a:off x="4174402" y="5269773"/>
            <a:ext cx="38431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solidFill>
                  <a:schemeClr val="bg1">
                    <a:lumMod val="50000"/>
                  </a:schemeClr>
                </a:solidFill>
              </a:rPr>
              <a:t>The quick brown fox </a:t>
            </a:r>
          </a:p>
          <a:p>
            <a:pPr algn="ctr"/>
            <a:r>
              <a:rPr lang="en-US" sz="1800" dirty="0">
                <a:solidFill>
                  <a:schemeClr val="bg1">
                    <a:lumMod val="50000"/>
                  </a:schemeClr>
                </a:solidFill>
              </a:rPr>
              <a:t>jumps over The lazy dog. </a:t>
            </a:r>
          </a:p>
          <a:p>
            <a:pPr algn="ctr"/>
            <a:r>
              <a:rPr lang="en-US" sz="1800" dirty="0">
                <a:solidFill>
                  <a:schemeClr val="bg1">
                    <a:lumMod val="50000"/>
                  </a:schemeClr>
                </a:solidFill>
              </a:rPr>
              <a:t>The quick brown fox jumps </a:t>
            </a:r>
          </a:p>
          <a:p>
            <a:pPr algn="ctr"/>
            <a:r>
              <a:rPr lang="en-US" sz="1800" dirty="0">
                <a:solidFill>
                  <a:schemeClr val="bg1">
                    <a:lumMod val="50000"/>
                  </a:schemeClr>
                </a:solidFill>
              </a:rPr>
              <a:t>over The lazy dog</a:t>
            </a:r>
          </a:p>
        </p:txBody>
      </p:sp>
      <p:sp>
        <p:nvSpPr>
          <p:cNvPr id="21" name="Flowchart: Connector 20">
            <a:extLst>
              <a:ext uri="{FF2B5EF4-FFF2-40B4-BE49-F238E27FC236}">
                <a16:creationId xmlns:a16="http://schemas.microsoft.com/office/drawing/2014/main" id="{0D9E4715-9355-25BA-39C9-79E48B05A365}"/>
              </a:ext>
            </a:extLst>
          </p:cNvPr>
          <p:cNvSpPr/>
          <p:nvPr/>
        </p:nvSpPr>
        <p:spPr>
          <a:xfrm>
            <a:off x="9417112" y="4210223"/>
            <a:ext cx="697117" cy="697116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lowchart: Connector 21">
            <a:extLst>
              <a:ext uri="{FF2B5EF4-FFF2-40B4-BE49-F238E27FC236}">
                <a16:creationId xmlns:a16="http://schemas.microsoft.com/office/drawing/2014/main" id="{28857D04-56B0-841B-9EDC-4DBA80D8D09C}"/>
              </a:ext>
            </a:extLst>
          </p:cNvPr>
          <p:cNvSpPr/>
          <p:nvPr/>
        </p:nvSpPr>
        <p:spPr>
          <a:xfrm>
            <a:off x="9503120" y="4285231"/>
            <a:ext cx="525101" cy="547100"/>
          </a:xfrm>
          <a:prstGeom prst="flowChartConnector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1278E81-0034-975F-D50C-3EF895DE1678}"/>
              </a:ext>
            </a:extLst>
          </p:cNvPr>
          <p:cNvSpPr txBox="1"/>
          <p:nvPr/>
        </p:nvSpPr>
        <p:spPr>
          <a:xfrm>
            <a:off x="9503120" y="4374115"/>
            <a:ext cx="525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B44E43F-706F-F81B-E06F-E924C219C103}"/>
              </a:ext>
            </a:extLst>
          </p:cNvPr>
          <p:cNvSpPr txBox="1"/>
          <p:nvPr/>
        </p:nvSpPr>
        <p:spPr>
          <a:xfrm>
            <a:off x="8973492" y="3727785"/>
            <a:ext cx="15843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March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C708742-4756-E945-D532-B1F6ADE905DD}"/>
              </a:ext>
            </a:extLst>
          </p:cNvPr>
          <p:cNvSpPr txBox="1"/>
          <p:nvPr/>
        </p:nvSpPr>
        <p:spPr>
          <a:xfrm>
            <a:off x="7728643" y="2642659"/>
            <a:ext cx="38431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solidFill>
                  <a:schemeClr val="bg1">
                    <a:lumMod val="50000"/>
                  </a:schemeClr>
                </a:solidFill>
              </a:rPr>
              <a:t>The quick brown fox </a:t>
            </a:r>
          </a:p>
          <a:p>
            <a:pPr algn="ctr"/>
            <a:r>
              <a:rPr lang="en-US" sz="1800" dirty="0">
                <a:solidFill>
                  <a:schemeClr val="bg1">
                    <a:lumMod val="50000"/>
                  </a:schemeClr>
                </a:solidFill>
              </a:rPr>
              <a:t>jumps over The lazy dog. </a:t>
            </a:r>
          </a:p>
          <a:p>
            <a:pPr algn="ctr"/>
            <a:r>
              <a:rPr lang="en-US" sz="1800" dirty="0">
                <a:solidFill>
                  <a:schemeClr val="bg1">
                    <a:lumMod val="50000"/>
                  </a:schemeClr>
                </a:solidFill>
              </a:rPr>
              <a:t>The quick brown fox jumps </a:t>
            </a:r>
          </a:p>
          <a:p>
            <a:pPr algn="ctr"/>
            <a:r>
              <a:rPr lang="en-US" sz="1800" dirty="0">
                <a:solidFill>
                  <a:schemeClr val="bg1">
                    <a:lumMod val="50000"/>
                  </a:schemeClr>
                </a:solidFill>
              </a:rPr>
              <a:t>over The lazy dog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E87B308-266D-F621-B2FB-4D989C84AECE}"/>
              </a:ext>
            </a:extLst>
          </p:cNvPr>
          <p:cNvSpPr txBox="1"/>
          <p:nvPr/>
        </p:nvSpPr>
        <p:spPr>
          <a:xfrm>
            <a:off x="1" y="307818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+mj-lt"/>
              </a:rPr>
              <a:t>Month Wise Data 2024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F9B69EB-2ED5-93D2-E767-19156E777199}"/>
              </a:ext>
            </a:extLst>
          </p:cNvPr>
          <p:cNvSpPr txBox="1"/>
          <p:nvPr/>
        </p:nvSpPr>
        <p:spPr>
          <a:xfrm>
            <a:off x="-1" y="831038"/>
            <a:ext cx="12191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January to March 2024</a:t>
            </a:r>
          </a:p>
        </p:txBody>
      </p:sp>
    </p:spTree>
    <p:extLst>
      <p:ext uri="{BB962C8B-B14F-4D97-AF65-F5344CB8AC3E}">
        <p14:creationId xmlns:p14="http://schemas.microsoft.com/office/powerpoint/2010/main" val="305326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000"/>
                            </p:stCondLst>
                            <p:childTnLst>
                              <p:par>
                                <p:cTn id="9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/>
      <p:bldP spid="13" grpId="0"/>
      <p:bldP spid="15" grpId="0"/>
      <p:bldP spid="16" grpId="0" animBg="1"/>
      <p:bldP spid="17" grpId="0" animBg="1"/>
      <p:bldP spid="18" grpId="0"/>
      <p:bldP spid="19" grpId="0"/>
      <p:bldP spid="20" grpId="0"/>
      <p:bldP spid="21" grpId="0" animBg="1"/>
      <p:bldP spid="22" grpId="0" animBg="1"/>
      <p:bldP spid="23" grpId="0"/>
      <p:bldP spid="24" grpId="0"/>
      <p:bldP spid="25" grpId="0"/>
      <p:bldP spid="26" grpId="0"/>
      <p:bldP spid="2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71</Words>
  <Application>Microsoft Office PowerPoint</Application>
  <PresentationFormat>Widescreen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istieake</dc:creator>
  <cp:lastModifiedBy>istieake</cp:lastModifiedBy>
  <cp:revision>12</cp:revision>
  <dcterms:created xsi:type="dcterms:W3CDTF">2024-06-26T14:30:01Z</dcterms:created>
  <dcterms:modified xsi:type="dcterms:W3CDTF">2024-07-10T13:25:40Z</dcterms:modified>
</cp:coreProperties>
</file>